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88" r:id="rId5"/>
    <p:sldId id="273" r:id="rId6"/>
    <p:sldId id="287" r:id="rId7"/>
    <p:sldId id="277" r:id="rId8"/>
    <p:sldId id="278" r:id="rId9"/>
    <p:sldId id="286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48044-6B54-44DA-B247-72ABF2A1D9FC}"/>
              </a:ext>
            </a:extLst>
          </p:cNvPr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9302-DBBD-422E-974A-33B12BE494AB}"/>
              </a:ext>
            </a:extLst>
          </p:cNvPr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0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D52D0-F24F-419D-98AE-6365E0A6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583DA-D514-49EB-BAE9-C709B242A950}"/>
              </a:ext>
            </a:extLst>
          </p:cNvPr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0F6A-C15D-4AB3-A5BC-A423F1F637EF}"/>
              </a:ext>
            </a:extLst>
          </p:cNvPr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F822F-5AEF-4629-A753-5C548F0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70" y="3048000"/>
            <a:ext cx="7861800" cy="252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13BDE-3390-4564-BEF6-B701852E2EB6}"/>
              </a:ext>
            </a:extLst>
          </p:cNvPr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AAA32-73DC-477E-8B92-8A1AC3133FB4}"/>
              </a:ext>
            </a:extLst>
          </p:cNvPr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52572A-BC94-46A0-89D3-91322DEC7F43}"/>
              </a:ext>
            </a:extLst>
          </p:cNvPr>
          <p:cNvSpPr txBox="1">
            <a:spLocks/>
          </p:cNvSpPr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9FB7-FD78-426F-BE40-1F094F8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F61C38-80E2-462E-895A-4A7853643A23}"/>
              </a:ext>
            </a:extLst>
          </p:cNvPr>
          <p:cNvSpPr txBox="1"/>
          <p:nvPr/>
        </p:nvSpPr>
        <p:spPr>
          <a:xfrm>
            <a:off x="1600200" y="685799"/>
            <a:ext cx="700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182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Chu Thị Khiên</cp:lastModifiedBy>
  <cp:revision>59</cp:revision>
  <dcterms:created xsi:type="dcterms:W3CDTF">2020-08-08T13:30:12Z</dcterms:created>
  <dcterms:modified xsi:type="dcterms:W3CDTF">2021-10-18T11:55:44Z</dcterms:modified>
</cp:coreProperties>
</file>